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25"/>
    <p:restoredTop sz="94675"/>
  </p:normalViewPr>
  <p:slideViewPr>
    <p:cSldViewPr snapToGrid="0" snapToObjects="1">
      <p:cViewPr varScale="1">
        <p:scale>
          <a:sx n="30" d="100"/>
          <a:sy n="30" d="100"/>
        </p:scale>
        <p:origin x="3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8022-EC9C-FD41-BE08-DBBB9FA8C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C8222-81A5-4549-9D6C-D9D3941E6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8E3C0-D3BF-874E-A607-D3E27C91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FB9B8-E693-364A-A1D2-20863A8E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688E-DA68-7E43-A434-457D4336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E981-D057-8C4A-ABB9-0A66F70E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D4E6D-A1E6-8F46-9DC9-32B851466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A876C-083C-094E-AD20-F268C1A7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BA403-5A22-DF4E-BF85-749F950C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4992E-0C88-0746-8D71-4983A209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ACAF5-97B7-FC47-98C1-7739AE43A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037AE-C95D-0540-B37C-B99B42B52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05F05-388D-124C-8931-ADA4F20B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DAAE9-1A81-A049-A908-3596BF2E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9C91D-40F3-C246-A68C-403EADDE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7D5D-69D7-B646-A61A-8622AEED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9AFB-F291-064E-9987-C9AAA1112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0D75A-D745-0742-BF5B-E2B094EF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1C3B3-27DB-CB46-8209-123FFB87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2985-336F-8845-965A-73908B16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294-4BF5-1047-8B26-EAE87310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44B4B-39E1-2345-AA3A-C6532BFED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C3586-3B34-AF43-B7D9-9010C1F5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8B0E7-66F4-2A45-9E01-EC5046C4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A74D-19DD-9F44-85E8-1B6AC9D5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3EFF-DAF1-0C47-9F9C-FF53CF23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2E0A9-1C0D-3741-8F82-4470F815A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EE213-9364-E343-A162-454579C5E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3EDD3-448F-9D42-B5DD-B42FB85E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F1F37-92FF-7E47-9120-399A7630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F8FCD-9A2D-DB43-A2F6-49DC4D9A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9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959D-BC92-CB42-80B8-4A0C2071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BEB69-0874-8C42-ADF9-8730834EF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27608-EF61-6B4E-8774-1DC9891B0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DCA44-AEE5-AC48-B3B7-8E076330F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D4D8B-179C-7D4C-B1B5-6DB5F3005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0A0CA-8C75-2549-852F-98B9349C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3F385-F583-DF43-BE46-38B1D335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95352-C9E8-B34C-B319-5B87C4A8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6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6EDE-CA6C-A24F-8145-F91BBEDF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C4319-795E-EC48-BE90-B27F8D9D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E930E-E6B8-D544-BA03-30C0FFF9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A4A2B-32C7-5544-B477-75E5A229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5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04F71-C945-D342-927B-6807FD8A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8DAAC-7B5A-D746-9A60-C216B701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65B98-36EE-F147-888D-9A3F628E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AF2D-AF74-CD46-A820-EC02F578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53A3-E4BC-8648-9206-4C5D7267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9D1E7-2C18-974A-B87F-7E0646245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7DB28-760E-7449-B960-ACDC2134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38C83-1399-2342-B677-EDD5FEF2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F4F42-07A0-6E46-BDF1-C55BA93A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FB01-8032-2440-8619-4BDDFF33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E13E8-065A-9B4D-A0C1-E21E809D2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3B99A-54BC-0B48-871E-F05523839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663E5-024B-074D-9E4D-30D23F40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58E8D-7589-7F4B-9369-B6A2CF71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A3D4A-46EC-5041-B794-CDCB67FE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7BD47-EFC8-6148-933E-DD1214DE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8660B-73F5-6742-BC2E-1E24C4856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68D68-1271-1545-B6B7-AE4F1DA8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C9A9-DD3C-9C46-AC2A-1BFC1201D1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9B56-C4AD-C949-83DA-11821278D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BD9A-F935-1740-BA2F-DB9F53F1A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7B94-7847-2141-9388-502FA06FE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4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801362-59F8-4691-9D48-46CAD4E1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45660"/>
            <a:ext cx="6867592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5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547FF5-A896-4297-8AB3-7A7D01AC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0" y="826477"/>
            <a:ext cx="6880380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5E4DEE0-0FBF-4D8D-8E3B-3759A8ED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39265"/>
            <a:ext cx="6867592" cy="5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6FB065-1001-4AF9-BA2A-6FD48BC4B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98" y="852054"/>
            <a:ext cx="6854803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C262AB-D1F2-4416-B1C1-079DC8F9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0" y="826477"/>
            <a:ext cx="6880380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0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C48FB7BD-F9A9-404F-904E-5BA8F37A1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93" y="845660"/>
            <a:ext cx="6842014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3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computer, young&#10;&#10;Description automatically generated">
            <a:extLst>
              <a:ext uri="{FF2B5EF4-FFF2-40B4-BE49-F238E27FC236}">
                <a16:creationId xmlns:a16="http://schemas.microsoft.com/office/drawing/2014/main" id="{0601D5CF-40E3-46A4-9C33-45186D33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26" y="845660"/>
            <a:ext cx="6918747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6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A3F2083-5C39-4C03-9ED2-C3EAD622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45660"/>
            <a:ext cx="6867592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3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977893-214E-4FB1-A0E4-C5C0E75DC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0" y="839265"/>
            <a:ext cx="6880380" cy="5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2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E8945DB-881D-40B4-9E7D-3B8FC8D8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52054"/>
            <a:ext cx="6867592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7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1287868-39C1-4BBC-B343-8EEDB0DF6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0" y="832871"/>
            <a:ext cx="6880380" cy="51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9A56F192-6277-464F-8099-767C0870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39265"/>
            <a:ext cx="6867592" cy="5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1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61B3C81-7A2F-4C80-9188-6AA623EA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45660"/>
            <a:ext cx="6867592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422A3-4BC4-4978-9D90-300C65E8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39265"/>
            <a:ext cx="6867592" cy="5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81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0E9C43-4045-410C-A96A-4048C3B1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0" y="839265"/>
            <a:ext cx="6880380" cy="5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8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022D90B-58DD-4669-9665-C02F3415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45660"/>
            <a:ext cx="6867592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42A26A-E3BD-41BC-9CAA-E531303A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0" y="845660"/>
            <a:ext cx="6880380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41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AB21A9-CE04-4516-BE05-38C5D48F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0" y="852054"/>
            <a:ext cx="6880380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2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E473AE-8CA9-4C62-9909-61B760006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10" y="839265"/>
            <a:ext cx="6880380" cy="5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65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0A3863-B97E-47AC-8CD7-44B77A59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45660"/>
            <a:ext cx="6867592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22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3B7A09-8A2A-416E-A37A-50F5D018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45660"/>
            <a:ext cx="6867592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0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5DD4AC0-F80C-42D9-9544-E4F3AFD5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98" y="852054"/>
            <a:ext cx="6854803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81AF7C-3CF2-4EB7-B872-76677C6B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93" y="871238"/>
            <a:ext cx="6842014" cy="5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78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3BF570-806A-4B46-B4E6-5EA2E2AB4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39265"/>
            <a:ext cx="6867592" cy="5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9B182E-2352-4E8E-83AC-D019B309E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52054"/>
            <a:ext cx="6867592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27F41-FC14-4EB7-87D7-DC910E29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32871"/>
            <a:ext cx="6867592" cy="51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2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CD0C21-1928-4AE6-BAAD-59423982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58449"/>
            <a:ext cx="6867592" cy="51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0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EE6228-8558-43EF-ADC3-C6F8E72A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98" y="858449"/>
            <a:ext cx="6854803" cy="51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3545EB-7B7D-4D07-860E-62D149951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98" y="864843"/>
            <a:ext cx="6854803" cy="51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2EE811EB-C4AB-4F66-9943-7A2E2BEF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39265"/>
            <a:ext cx="6867592" cy="51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CEA2A88-F737-4A23-B8D4-C8BFEF44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98" y="845660"/>
            <a:ext cx="6854803" cy="5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2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C23E7C-8849-4FAB-AA3E-D8F99B21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4" y="832871"/>
            <a:ext cx="6867592" cy="51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Uzunoglu</dc:creator>
  <cp:lastModifiedBy>Mitch Uzunoglu</cp:lastModifiedBy>
  <cp:revision>4</cp:revision>
  <dcterms:created xsi:type="dcterms:W3CDTF">2020-06-18T06:00:32Z</dcterms:created>
  <dcterms:modified xsi:type="dcterms:W3CDTF">2020-06-25T18:44:04Z</dcterms:modified>
</cp:coreProperties>
</file>